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409" r:id="rId82"/>
    <p:sldId id="410" r:id="rId83"/>
    <p:sldId id="411" r:id="rId84"/>
    <p:sldId id="259" r:id="rId85"/>
    <p:sldId id="260" r:id="rId86"/>
    <p:sldId id="261" r:id="rId87"/>
    <p:sldId id="262" r:id="rId88"/>
    <p:sldId id="263" r:id="rId89"/>
    <p:sldId id="264" r:id="rId90"/>
    <p:sldId id="265" r:id="rId91"/>
    <p:sldId id="266" r:id="rId92"/>
    <p:sldId id="267" r:id="rId93"/>
    <p:sldId id="268" r:id="rId94"/>
    <p:sldId id="269" r:id="rId95"/>
    <p:sldId id="270" r:id="rId96"/>
    <p:sldId id="271" r:id="rId97"/>
    <p:sldId id="272" r:id="rId98"/>
    <p:sldId id="273" r:id="rId99"/>
    <p:sldId id="274" r:id="rId100"/>
    <p:sldId id="275" r:id="rId101"/>
    <p:sldId id="276" r:id="rId102"/>
    <p:sldId id="277" r:id="rId103"/>
    <p:sldId id="278" r:id="rId104"/>
    <p:sldId id="279" r:id="rId105"/>
    <p:sldId id="280" r:id="rId106"/>
    <p:sldId id="281" r:id="rId107"/>
    <p:sldId id="282" r:id="rId108"/>
    <p:sldId id="283" r:id="rId109"/>
    <p:sldId id="284" r:id="rId110"/>
    <p:sldId id="285" r:id="rId111"/>
    <p:sldId id="286" r:id="rId112"/>
    <p:sldId id="287" r:id="rId113"/>
    <p:sldId id="288" r:id="rId114"/>
    <p:sldId id="289" r:id="rId115"/>
    <p:sldId id="290" r:id="rId116"/>
    <p:sldId id="291" r:id="rId117"/>
    <p:sldId id="292" r:id="rId118"/>
    <p:sldId id="293" r:id="rId119"/>
    <p:sldId id="294" r:id="rId120"/>
    <p:sldId id="295" r:id="rId121"/>
    <p:sldId id="296" r:id="rId122"/>
    <p:sldId id="297" r:id="rId123"/>
    <p:sldId id="298" r:id="rId124"/>
    <p:sldId id="299" r:id="rId125"/>
    <p:sldId id="301" r:id="rId126"/>
    <p:sldId id="300" r:id="rId127"/>
    <p:sldId id="302" r:id="rId128"/>
    <p:sldId id="303" r:id="rId129"/>
    <p:sldId id="304" r:id="rId130"/>
    <p:sldId id="305" r:id="rId131"/>
    <p:sldId id="306" r:id="rId132"/>
    <p:sldId id="307" r:id="rId133"/>
    <p:sldId id="308" r:id="rId134"/>
    <p:sldId id="309" r:id="rId135"/>
    <p:sldId id="310" r:id="rId136"/>
    <p:sldId id="311" r:id="rId137"/>
    <p:sldId id="312" r:id="rId138"/>
    <p:sldId id="313" r:id="rId139"/>
    <p:sldId id="314" r:id="rId140"/>
    <p:sldId id="315" r:id="rId141"/>
    <p:sldId id="316" r:id="rId142"/>
    <p:sldId id="317" r:id="rId143"/>
    <p:sldId id="318" r:id="rId144"/>
    <p:sldId id="319" r:id="rId145"/>
    <p:sldId id="320" r:id="rId146"/>
    <p:sldId id="321" r:id="rId147"/>
    <p:sldId id="322" r:id="rId148"/>
    <p:sldId id="323" r:id="rId149"/>
    <p:sldId id="324" r:id="rId150"/>
    <p:sldId id="325" r:id="rId151"/>
    <p:sldId id="326" r:id="rId152"/>
    <p:sldId id="327" r:id="rId153"/>
    <p:sldId id="328" r:id="rId154"/>
    <p:sldId id="329" r:id="rId155"/>
    <p:sldId id="330" r:id="rId1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25965-5CC0-4716-9789-2969054621BC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3A39C-DE13-4174-804A-7FB3F3C37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5AFB-2761-4990-B341-49AB8BDD6184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F240-2751-4B64-97FF-A9000B173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402C-0E04-453D-83BD-94BF457391C4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5BE7-2071-4B6A-B6DF-1E30346E9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F9B55-BB47-4B9C-AD89-92D9AE3BE452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C9D-3C8A-4A26-A363-29DCA9667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14F28-9E6F-408E-B547-FE7591B1BBE3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0A02-7D3D-4F91-9415-A18CD0870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5D956-A4F0-4629-90B0-5CEB98A2744A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BF57-19C7-434F-8754-A7EA5525D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FC983-F9D1-4DDA-8C61-D7CC05884BDA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A0F3A-01D4-4AB1-99F0-8FA6723AA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B844D-D781-4293-A03F-1889B8BA2176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7994-C266-473D-B35D-457539122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E2BDD-595E-4937-AD80-F20B4D0BBC3F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8B2E9-6E91-4140-A98A-295BD39D2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E62D-9FF9-4230-985C-AFB80D5A97B7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DD99E-D1FD-420E-8437-FE7D35C29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A6E6-4E01-429B-9C94-7F3D26364AD3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AA57-857F-47C5-85D4-16F0C6314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747A33-4876-4384-8D3F-A5B10DE489CD}" type="datetimeFigureOut">
              <a:rPr lang="en-US"/>
              <a:pPr>
                <a:defRPr/>
              </a:pPr>
              <a:t>10/18/2008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0A6612-E856-48B4-A4DE-00C69AFD5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advTm="4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GCCOC Pig Roast 08 1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IMG_075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DSCN06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 descr="DSCN07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DSCN07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DSCN07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Senior Dinner, April 29, 2004 (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Senior Dinner, April 29, 2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Senior Dinner, April 29, 2004 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 descr="DSCF00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DSCF00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frame0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IMG_075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frame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 descr="frame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DSCF0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1054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 descr="DSCF00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 descr="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 descr="DSCN047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IMG_075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 descr="DSCN04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 descr="DSCN05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 descr="DSCN05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GCCOC Pig Roast 08 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GCCOC Pig Roast 08 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GCCOC Pig Roast 08 0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 descr="GCCOC Pig Roast 08 0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 descr="GCCOC Pig Roast 08 08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 descr="GCCOC Pig Roast 08 0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 descr="GCCOC Pig Roast 08 1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G_075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 descr="GCCOC Pig Roast 08 1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 descr="GCCOC Pig Roast 08 1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GCCOC Pig Roast 08 1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 descr="GCCOC Pig Roast 08 1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 descr="GCCOC Pig Roast 08 1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 descr="GCCOC Pig Roast 08 1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 descr="DSC_13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 descr="DSC_13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 descr="Work Outing 2-18-2007 0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3" descr="P1010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IMG_075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P101005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 descr="P10100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P1010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 descr="Cabin 3-27-04 (1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 descr="Cabin 3-27-04 (1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 descr="Cabin 3-27 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 descr="Cabin 3-27-04 (3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 descr="Cabin 3-27 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 descr="Cabin March 2004 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 descr="Cabin 3-27 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IMG_075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 descr="100_54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 descr="Game Fea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 descr="The cook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 descr="old m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" descr="100_57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 descr="100_53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IMG_076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IMG_076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MG_076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IMG_076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GCCOC_Cab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IMG_076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IMG_076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IMG_076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IMG_076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IMG_076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IMG_077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IMG_077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IMG_077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IMG_077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IMG_077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SCF01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IMG_077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MG_077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G_077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IMG_077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IMG_078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IMG_078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MG_078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IMG_078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IMG_078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IMG_078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MG_074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IMG_078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IMG_078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IMG_078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IMG_079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IMG_079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IMG_079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IMG_079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IMG_079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IMG_079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IMG_079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IMG_074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IMG_079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IMG_079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IMG_080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IMG_080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IMG_080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IMG_080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IMG_080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IMG_080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IMG_080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IMG_081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IMG_074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IMG_081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IMG_081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IMG_081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IMG_081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IMG_081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IMG_081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IMG_081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IMG_081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IMG_082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IMG_082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IMG_074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IMG_082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IMG_082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IMG_082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IMG_082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IMG_082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IMG_0830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IMG_0831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IMG_083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IMG_0833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IMG_0834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IMG_0749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IMG_0835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IMG_0836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IMG_0837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IMG_0838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DSCF00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DSCF00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DSCF007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DSCF01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Cabin 1-24-04 (1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Cabin 1-24-04 (1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IMG_0752 (Small)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bin 1-24-04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Cabin 1-24-04 (27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Cabin 3-5-04 (10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Study Day, May 6, 2004 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Study Day, May 6, 2004 0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Dead ca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Dish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DSCN06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DSCN067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 descr="DSCN068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0</Words>
  <Application>Microsoft Office PowerPoint</Application>
  <PresentationFormat>On-screen Show (4:3)</PresentationFormat>
  <Paragraphs>0</Paragraphs>
  <Slides>155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8" baseType="lpstr">
      <vt:lpstr>Calibri</vt:lpstr>
      <vt:lpstr>Arial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</vt:vector>
  </TitlesOfParts>
  <Company>Grove City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Grove City College</dc:creator>
  <cp:lastModifiedBy>Mark Place</cp:lastModifiedBy>
  <cp:revision>10</cp:revision>
  <dcterms:created xsi:type="dcterms:W3CDTF">2008-10-16T21:40:59Z</dcterms:created>
  <dcterms:modified xsi:type="dcterms:W3CDTF">2008-10-19T01:50:24Z</dcterms:modified>
</cp:coreProperties>
</file>